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9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3" r:id="rId6"/>
    <p:sldId id="259" r:id="rId7"/>
    <p:sldId id="264" r:id="rId8"/>
    <p:sldId id="260" r:id="rId9"/>
    <p:sldId id="261" r:id="rId10"/>
    <p:sldId id="262" r:id="rId11"/>
    <p:sldId id="267" r:id="rId12"/>
    <p:sldId id="266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ABB2-F1D6-40C2-9659-019A8E1AE2D5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6F5A-B05A-42CE-9864-C71CA7777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342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ABB2-F1D6-40C2-9659-019A8E1AE2D5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6F5A-B05A-42CE-9864-C71CA7777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85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ABB2-F1D6-40C2-9659-019A8E1AE2D5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6F5A-B05A-42CE-9864-C71CA7777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01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ABB2-F1D6-40C2-9659-019A8E1AE2D5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6F5A-B05A-42CE-9864-C71CA7777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73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ABB2-F1D6-40C2-9659-019A8E1AE2D5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6F5A-B05A-42CE-9864-C71CA7777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133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ABB2-F1D6-40C2-9659-019A8E1AE2D5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6F5A-B05A-42CE-9864-C71CA7777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493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ABB2-F1D6-40C2-9659-019A8E1AE2D5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6F5A-B05A-42CE-9864-C71CA7777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65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ABB2-F1D6-40C2-9659-019A8E1AE2D5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6F5A-B05A-42CE-9864-C71CA7777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01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ABB2-F1D6-40C2-9659-019A8E1AE2D5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6F5A-B05A-42CE-9864-C71CA7777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303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ABB2-F1D6-40C2-9659-019A8E1AE2D5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6F5A-B05A-42CE-9864-C71CA7777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440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ABB2-F1D6-40C2-9659-019A8E1AE2D5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6F5A-B05A-42CE-9864-C71CA7777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862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FABB2-F1D6-40C2-9659-019A8E1AE2D5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76F5A-B05A-42CE-9864-C71CA7777A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940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jpeg"/><Relationship Id="rId7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0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5.jpeg"/><Relationship Id="rId7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0.jpg"/><Relationship Id="rId4" Type="http://schemas.openxmlformats.org/officeDocument/2006/relationships/image" Target="../media/image12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280"/>
            <a:ext cx="6270171" cy="23337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75" y="878419"/>
            <a:ext cx="8845420" cy="25582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2" y="624530"/>
            <a:ext cx="2349467" cy="319949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09" y="4562587"/>
            <a:ext cx="7890878" cy="75524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554963" y="4108854"/>
            <a:ext cx="2292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804020202020204" pitchFamily="34" charset="0"/>
              </a:rPr>
              <a:t>CATEGORÍA</a:t>
            </a:r>
            <a:endParaRPr lang="es-MX" sz="2800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280"/>
            <a:ext cx="6270171" cy="23337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5" y="328121"/>
            <a:ext cx="1164481" cy="15857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5" y="5830893"/>
            <a:ext cx="3107093" cy="89862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96" y="458904"/>
            <a:ext cx="3295650" cy="971550"/>
          </a:xfrm>
          <a:prstGeom prst="rect">
            <a:avLst/>
          </a:prstGeom>
        </p:spPr>
      </p:pic>
      <p:sp>
        <p:nvSpPr>
          <p:cNvPr id="10" name="object 6"/>
          <p:cNvSpPr/>
          <p:nvPr/>
        </p:nvSpPr>
        <p:spPr>
          <a:xfrm>
            <a:off x="4185844" y="2592393"/>
            <a:ext cx="7881447" cy="31954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1907619" y="158143"/>
            <a:ext cx="4496452" cy="29862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03" y="1770258"/>
            <a:ext cx="3373043" cy="48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280"/>
            <a:ext cx="6270171" cy="23337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5" y="328121"/>
            <a:ext cx="1164481" cy="15857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24" y="444860"/>
            <a:ext cx="4710561" cy="136236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34481" y="1968194"/>
            <a:ext cx="1099146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3200" dirty="0" smtClean="0">
                <a:solidFill>
                  <a:srgbClr val="00B050"/>
                </a:solidFill>
                <a:effectLst/>
                <a:latin typeface="AvenirNext LT Pro Medium" panose="020B08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hacer </a:t>
            </a:r>
            <a:r>
              <a:rPr lang="es-MX" sz="3200" dirty="0" smtClean="0">
                <a:solidFill>
                  <a:srgbClr val="00B050"/>
                </a:solidFill>
                <a:latin typeface="AvenirNext LT Pro Medium" panose="020B08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más placentera su estancia, f</a:t>
            </a:r>
            <a:r>
              <a:rPr lang="es-MX" sz="3200" dirty="0" smtClean="0">
                <a:solidFill>
                  <a:srgbClr val="00B050"/>
                </a:solidFill>
                <a:effectLst/>
                <a:latin typeface="AvenirNext LT Pro Medium" panose="020B08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rente a las instalaciones del colegio se encuentra ubicado el hotel sede, un excelente hospital y centro comercial.</a:t>
            </a:r>
            <a:endParaRPr lang="es-MX" sz="3200" dirty="0">
              <a:solidFill>
                <a:srgbClr val="00B050"/>
              </a:solidFill>
              <a:effectLst/>
              <a:latin typeface="AvenirNext LT Pro Medium" panose="020B08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14" y="4302041"/>
            <a:ext cx="3298104" cy="17908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233" y="4417599"/>
            <a:ext cx="2580189" cy="22766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3" y="3916381"/>
            <a:ext cx="32956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34473" y="0"/>
            <a:ext cx="6270171" cy="23337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826" y="2951530"/>
            <a:ext cx="2140792" cy="38038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73" y="2951530"/>
            <a:ext cx="7025952" cy="77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280"/>
            <a:ext cx="6270171" cy="23337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5" y="328121"/>
            <a:ext cx="1164481" cy="15857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94" y="4318081"/>
            <a:ext cx="4460033" cy="234397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21" y="504394"/>
            <a:ext cx="4264090" cy="12332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5" y="2305963"/>
            <a:ext cx="6260842" cy="12992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22" y="504394"/>
            <a:ext cx="4763140" cy="310080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030822" y="3549617"/>
            <a:ext cx="2929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Next LT Pro Medium" panose="020B0804020202020204" pitchFamily="34" charset="0"/>
              </a:rPr>
              <a:t>COAHUILA</a:t>
            </a:r>
            <a:endParaRPr lang="es-MX" sz="4000" dirty="0">
              <a:solidFill>
                <a:schemeClr val="tx1">
                  <a:lumMod val="75000"/>
                  <a:lumOff val="25000"/>
                </a:schemeClr>
              </a:solidFill>
              <a:latin typeface="AvenirNext LT Pro Medium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280"/>
            <a:ext cx="6270171" cy="23337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74" y="548146"/>
            <a:ext cx="4320074" cy="58830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317782"/>
            <a:ext cx="6256914" cy="180959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84" y="2825401"/>
            <a:ext cx="4099568" cy="134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280"/>
            <a:ext cx="6270171" cy="23337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5" y="328121"/>
            <a:ext cx="1164481" cy="15857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5" y="5830893"/>
            <a:ext cx="3107093" cy="8986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54" y="121302"/>
            <a:ext cx="9379737" cy="55330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24" y="5923512"/>
            <a:ext cx="5014281" cy="5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280"/>
            <a:ext cx="6270171" cy="23337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5" y="328121"/>
            <a:ext cx="1164481" cy="15857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5" y="5830893"/>
            <a:ext cx="3107093" cy="8986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24" y="5923512"/>
            <a:ext cx="5014281" cy="53469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46" y="214604"/>
            <a:ext cx="9303593" cy="554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280"/>
            <a:ext cx="6270171" cy="23337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5" y="328121"/>
            <a:ext cx="1164481" cy="15857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5" y="5830893"/>
            <a:ext cx="3107093" cy="8986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44" y="328121"/>
            <a:ext cx="10239424" cy="29719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37" y="3521933"/>
            <a:ext cx="5207938" cy="30475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28" y="2578082"/>
            <a:ext cx="5014281" cy="5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280"/>
            <a:ext cx="6270171" cy="23337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5" y="328121"/>
            <a:ext cx="1164481" cy="15857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5" y="5830893"/>
            <a:ext cx="3107093" cy="8986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60" y="5955765"/>
            <a:ext cx="5014281" cy="53469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22" y="150564"/>
            <a:ext cx="9588537" cy="561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280"/>
            <a:ext cx="6270171" cy="23337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5" y="328121"/>
            <a:ext cx="1164481" cy="15857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5" y="5830893"/>
            <a:ext cx="3107093" cy="898620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3790367" y="92591"/>
            <a:ext cx="8208799" cy="5691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874" y="368020"/>
            <a:ext cx="3295650" cy="9715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3" y="2764756"/>
            <a:ext cx="3373043" cy="48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280"/>
            <a:ext cx="6270171" cy="23337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5" y="328121"/>
            <a:ext cx="1164481" cy="15857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876" y="5802901"/>
            <a:ext cx="3107093" cy="89862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96" y="458904"/>
            <a:ext cx="3295650" cy="971550"/>
          </a:xfrm>
          <a:prstGeom prst="rect">
            <a:avLst/>
          </a:prstGeom>
        </p:spPr>
      </p:pic>
      <p:sp>
        <p:nvSpPr>
          <p:cNvPr id="8" name="object 18"/>
          <p:cNvSpPr/>
          <p:nvPr/>
        </p:nvSpPr>
        <p:spPr>
          <a:xfrm>
            <a:off x="2643502" y="3562739"/>
            <a:ext cx="4586081" cy="3045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9"/>
          <p:cNvSpPr/>
          <p:nvPr/>
        </p:nvSpPr>
        <p:spPr>
          <a:xfrm>
            <a:off x="7502212" y="1713691"/>
            <a:ext cx="4586081" cy="3045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20"/>
          <p:cNvSpPr/>
          <p:nvPr/>
        </p:nvSpPr>
        <p:spPr>
          <a:xfrm>
            <a:off x="1913675" y="170650"/>
            <a:ext cx="4629125" cy="30860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563" y="5085477"/>
            <a:ext cx="3373043" cy="48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29</Words>
  <Application>Microsoft Office PowerPoint</Application>
  <PresentationFormat>Panorámica</PresentationFormat>
  <Paragraphs>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AvenirNext LT Pro Medium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</cp:lastModifiedBy>
  <cp:revision>14</cp:revision>
  <dcterms:created xsi:type="dcterms:W3CDTF">2017-12-05T17:05:31Z</dcterms:created>
  <dcterms:modified xsi:type="dcterms:W3CDTF">2017-12-11T19:06:21Z</dcterms:modified>
</cp:coreProperties>
</file>